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0D30-2F35-4039-876D-0B5D75C3CA75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6408-A55C-4604-A18F-14B097973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5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3052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4285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0293"/>
            <a:ext cx="2628900" cy="54666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4692" y="710293"/>
            <a:ext cx="6947807" cy="54666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92" y="1709738"/>
            <a:ext cx="937985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92" y="4589463"/>
            <a:ext cx="9379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800212"/>
            <a:ext cx="9582150" cy="9234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964" y="1852102"/>
            <a:ext cx="482781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3815" y="1876595"/>
            <a:ext cx="482781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86" y="595313"/>
            <a:ext cx="9583738" cy="10538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273" y="1664836"/>
            <a:ext cx="4225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2273" y="2504397"/>
            <a:ext cx="4225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1649187"/>
            <a:ext cx="4225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2488748"/>
            <a:ext cx="423465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319" y="6286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56" y="987425"/>
            <a:ext cx="526483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318" y="2237014"/>
            <a:ext cx="3932237" cy="36240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195" y="5959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06936" y="987425"/>
            <a:ext cx="484845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194" y="21961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1650" y="6356350"/>
            <a:ext cx="1809750" cy="365125"/>
          </a:xfrm>
          <a:prstGeom prst="rect">
            <a:avLst/>
          </a:prstGeom>
        </p:spPr>
        <p:txBody>
          <a:bodyPr/>
          <a:lstStyle/>
          <a:p>
            <a:fld id="{EB0D2FE2-17CD-4A9B-BF24-47CCF4BD1657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8ECF1-6A1C-4BD7-80F8-32BADB1A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7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1650" y="783544"/>
            <a:ext cx="9582150" cy="92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650" y="1825625"/>
            <a:ext cx="9582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650" y="6380843"/>
            <a:ext cx="1042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02229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02229" y="0"/>
            <a:ext cx="10689771" cy="53067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02229" y="32454"/>
            <a:ext cx="1068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Fever 1793 by Laurie </a:t>
            </a:r>
            <a:r>
              <a:rPr lang="en-US" sz="2400" b="1" dirty="0" err="1" smtClean="0">
                <a:latin typeface="Garamond" panose="02020404030301010803" pitchFamily="18" charset="0"/>
              </a:rPr>
              <a:t>Halse</a:t>
            </a:r>
            <a:r>
              <a:rPr lang="en-US" sz="2400" b="1" dirty="0" smtClean="0">
                <a:latin typeface="Garamond" panose="02020404030301010803" pitchFamily="18" charset="0"/>
              </a:rPr>
              <a:t> Anderson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" y="4754554"/>
            <a:ext cx="1028700" cy="13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Shifts in Supply and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Scenarios from </a:t>
            </a:r>
            <a:r>
              <a:rPr lang="en-US" u="sng" dirty="0" smtClean="0"/>
              <a:t>Fever 1793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5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318" y="628650"/>
            <a:ext cx="4476943" cy="1600200"/>
          </a:xfrm>
        </p:spPr>
        <p:txBody>
          <a:bodyPr>
            <a:normAutofit/>
          </a:bodyPr>
          <a:lstStyle/>
          <a:p>
            <a:r>
              <a:rPr lang="en-US" sz="4000" dirty="0"/>
              <a:t>Market:  </a:t>
            </a:r>
            <a:r>
              <a:rPr lang="en-US" sz="4000" dirty="0" smtClean="0"/>
              <a:t>Vegetables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000" b="1" dirty="0"/>
              <a:t>Yellow fever breaks out in Philadelphia.  Farmers refuse to bring produce to market for fear of contracting the disease.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553" y="1290452"/>
            <a:ext cx="312751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62585" y="1204735"/>
            <a:ext cx="5001845" cy="4448530"/>
            <a:chOff x="6518031" y="1059418"/>
            <a:chExt cx="5001845" cy="44485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354277" y="1953846"/>
              <a:ext cx="39077" cy="29932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3354" y="4939323"/>
              <a:ext cx="3298092" cy="156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18031" y="2055446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0891" y="5138616"/>
              <a:ext cx="105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0154" y="1059418"/>
              <a:ext cx="210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Market: Vegetables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38831" y="2055446"/>
              <a:ext cx="2516554" cy="26337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355385" y="4492787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018585" y="1871784"/>
              <a:ext cx="2442306" cy="26298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460891" y="1703699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354277" y="3372338"/>
              <a:ext cx="1688123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938106" y="3186723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1955" y="5032158"/>
              <a:ext cx="4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81478" y="3372338"/>
              <a:ext cx="0" cy="156698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V="1">
            <a:off x="5517662" y="2027875"/>
            <a:ext cx="2209798" cy="2369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05967" y="1838025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318369" y="3141785"/>
            <a:ext cx="1309077" cy="463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94384" y="2884135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678248" y="3212381"/>
            <a:ext cx="11721" cy="187225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10216" y="5182113"/>
            <a:ext cx="47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Right Arrow 32"/>
          <p:cNvSpPr/>
          <p:nvPr/>
        </p:nvSpPr>
        <p:spPr>
          <a:xfrm flipH="1">
            <a:off x="7099301" y="2726564"/>
            <a:ext cx="427891" cy="157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flipH="1">
            <a:off x="6083302" y="3841300"/>
            <a:ext cx="427891" cy="157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273" y="1211385"/>
            <a:ext cx="4225925" cy="1277363"/>
          </a:xfrm>
        </p:spPr>
        <p:txBody>
          <a:bodyPr>
            <a:noAutofit/>
          </a:bodyPr>
          <a:lstStyle/>
          <a:p>
            <a:r>
              <a:rPr lang="en-US" sz="3600" dirty="0"/>
              <a:t>Determinants of Demand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Consumer </a:t>
            </a:r>
            <a:r>
              <a:rPr lang="en-US" dirty="0">
                <a:solidFill>
                  <a:prstClr val="black"/>
                </a:solidFill>
              </a:rPr>
              <a:t>tastes</a:t>
            </a:r>
            <a:r>
              <a:rPr lang="en-US" dirty="0" smtClean="0">
                <a:solidFill>
                  <a:prstClr val="black"/>
                </a:solidFill>
              </a:rPr>
              <a:t>/     preferences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Consumer income/wealth</a:t>
            </a:r>
          </a:p>
          <a:p>
            <a:r>
              <a:rPr lang="en-US" dirty="0">
                <a:solidFill>
                  <a:prstClr val="black"/>
                </a:solidFill>
              </a:rPr>
              <a:t> Prices of related goods</a:t>
            </a:r>
          </a:p>
          <a:p>
            <a:r>
              <a:rPr lang="en-US" dirty="0">
                <a:solidFill>
                  <a:prstClr val="black"/>
                </a:solidFill>
              </a:rPr>
              <a:t> Consumer expectations of the future</a:t>
            </a:r>
          </a:p>
          <a:p>
            <a:r>
              <a:rPr lang="en-US" dirty="0">
                <a:solidFill>
                  <a:prstClr val="black"/>
                </a:solidFill>
              </a:rPr>
              <a:t> The number of </a:t>
            </a:r>
            <a:r>
              <a:rPr lang="en-US" dirty="0" smtClean="0">
                <a:solidFill>
                  <a:prstClr val="black"/>
                </a:solidFill>
              </a:rPr>
              <a:t>buyers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1398954"/>
            <a:ext cx="4225925" cy="1074145"/>
          </a:xfrm>
        </p:spPr>
        <p:txBody>
          <a:bodyPr>
            <a:noAutofit/>
          </a:bodyPr>
          <a:lstStyle/>
          <a:p>
            <a:r>
              <a:rPr lang="en-US" sz="3600" dirty="0"/>
              <a:t>Determinants of </a:t>
            </a:r>
            <a:r>
              <a:rPr lang="en-US" sz="3600" dirty="0" smtClean="0"/>
              <a:t>Supply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Productivity/Technology</a:t>
            </a:r>
          </a:p>
          <a:p>
            <a:r>
              <a:rPr lang="en-US" dirty="0">
                <a:solidFill>
                  <a:prstClr val="black"/>
                </a:solidFill>
              </a:rPr>
              <a:t> Prices of resources used</a:t>
            </a:r>
          </a:p>
          <a:p>
            <a:r>
              <a:rPr lang="en-US" dirty="0">
                <a:solidFill>
                  <a:prstClr val="black"/>
                </a:solidFill>
              </a:rPr>
              <a:t> Government policies</a:t>
            </a:r>
          </a:p>
          <a:p>
            <a:r>
              <a:rPr lang="en-US" dirty="0">
                <a:solidFill>
                  <a:prstClr val="black"/>
                </a:solidFill>
              </a:rPr>
              <a:t> Producer expectations about the </a:t>
            </a:r>
            <a:r>
              <a:rPr lang="en-US" dirty="0" smtClean="0">
                <a:solidFill>
                  <a:prstClr val="black"/>
                </a:solidFill>
              </a:rPr>
              <a:t>future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The number of sellers</a:t>
            </a:r>
          </a:p>
        </p:txBody>
      </p:sp>
    </p:spTree>
    <p:extLst>
      <p:ext uri="{BB962C8B-B14F-4D97-AF65-F5344CB8AC3E}">
        <p14:creationId xmlns:p14="http://schemas.microsoft.com/office/powerpoint/2010/main" val="166081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Consumer </a:t>
            </a:r>
            <a:r>
              <a:rPr lang="en-US" dirty="0">
                <a:solidFill>
                  <a:prstClr val="black"/>
                </a:solidFill>
              </a:rPr>
              <a:t>tastes/preferences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Consumer </a:t>
            </a:r>
            <a:r>
              <a:rPr lang="en-US" dirty="0">
                <a:solidFill>
                  <a:prstClr val="black"/>
                </a:solidFill>
              </a:rPr>
              <a:t>income/wealth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Prices </a:t>
            </a:r>
            <a:r>
              <a:rPr lang="en-US" dirty="0">
                <a:solidFill>
                  <a:prstClr val="black"/>
                </a:solidFill>
              </a:rPr>
              <a:t>of related goods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Consumer </a:t>
            </a:r>
            <a:r>
              <a:rPr lang="en-US" dirty="0">
                <a:solidFill>
                  <a:prstClr val="black"/>
                </a:solidFill>
              </a:rPr>
              <a:t>expectations of the future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The </a:t>
            </a:r>
            <a:r>
              <a:rPr lang="en-US" dirty="0">
                <a:solidFill>
                  <a:prstClr val="black"/>
                </a:solidFill>
              </a:rPr>
              <a:t>number of buyers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 Productivity/Technology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Prices </a:t>
            </a:r>
            <a:r>
              <a:rPr lang="en-US" dirty="0">
                <a:solidFill>
                  <a:prstClr val="black"/>
                </a:solidFill>
              </a:rPr>
              <a:t>of resources used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Government </a:t>
            </a:r>
            <a:r>
              <a:rPr lang="en-US" dirty="0">
                <a:solidFill>
                  <a:prstClr val="black"/>
                </a:solidFill>
              </a:rPr>
              <a:t>policies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Producer </a:t>
            </a:r>
            <a:r>
              <a:rPr lang="en-US" dirty="0">
                <a:solidFill>
                  <a:prstClr val="black"/>
                </a:solidFill>
              </a:rPr>
              <a:t>expectations about the </a:t>
            </a:r>
            <a:r>
              <a:rPr lang="en-US" dirty="0" smtClean="0">
                <a:solidFill>
                  <a:prstClr val="black"/>
                </a:solidFill>
              </a:rPr>
              <a:t>future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The </a:t>
            </a:r>
            <a:r>
              <a:rPr lang="en-US" dirty="0">
                <a:solidFill>
                  <a:prstClr val="black"/>
                </a:solidFill>
              </a:rPr>
              <a:t>number of sellers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9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Market: Coffee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200" y="1549062"/>
            <a:ext cx="4548188" cy="37503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Philadelphia </a:t>
            </a:r>
            <a:r>
              <a:rPr lang="en-US" sz="2000" b="1" dirty="0"/>
              <a:t>doctors decide that coffee prevents people from contracting yellow fever.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01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62585" y="1204735"/>
            <a:ext cx="5001845" cy="4448530"/>
            <a:chOff x="6518031" y="1059418"/>
            <a:chExt cx="5001845" cy="44485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354277" y="1953846"/>
              <a:ext cx="39077" cy="29932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3354" y="4939323"/>
              <a:ext cx="3298092" cy="156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18031" y="2055446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0891" y="5138616"/>
              <a:ext cx="105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0155" y="1059418"/>
              <a:ext cx="181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Market: Coffee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38831" y="2055446"/>
              <a:ext cx="2516554" cy="26337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355385" y="4492787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018585" y="1871784"/>
              <a:ext cx="2442306" cy="26298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460891" y="1703699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354277" y="3372338"/>
              <a:ext cx="1688123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938106" y="3186723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1955" y="5032158"/>
              <a:ext cx="4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81478" y="3372338"/>
              <a:ext cx="0" cy="156698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6506306" y="1767009"/>
            <a:ext cx="2524370" cy="2476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30675" y="4116481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8" name="Right Arrow 37"/>
          <p:cNvSpPr/>
          <p:nvPr/>
        </p:nvSpPr>
        <p:spPr>
          <a:xfrm>
            <a:off x="6510215" y="2570095"/>
            <a:ext cx="674077" cy="216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591671" y="3701372"/>
            <a:ext cx="674077" cy="2161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39372" y="2867958"/>
            <a:ext cx="2252299" cy="31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6840" y="2867958"/>
            <a:ext cx="47868" cy="221668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01709" y="2639448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6910" y="5189930"/>
            <a:ext cx="47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260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Market:  Coffee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157" y="987425"/>
            <a:ext cx="3998616" cy="41472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000" b="1" dirty="0" smtClean="0"/>
              <a:t>Two </a:t>
            </a:r>
            <a:r>
              <a:rPr lang="en-US" sz="2000" b="1" dirty="0"/>
              <a:t>new coffee houses open on the same street as Mattie’s coffee 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62585" y="1204735"/>
            <a:ext cx="5001845" cy="4448530"/>
            <a:chOff x="6518031" y="1059418"/>
            <a:chExt cx="5001845" cy="44485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354277" y="1953846"/>
              <a:ext cx="39077" cy="29932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3354" y="4939323"/>
              <a:ext cx="3298092" cy="156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18031" y="2055446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0891" y="5138616"/>
              <a:ext cx="105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0155" y="1059418"/>
              <a:ext cx="181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Market: Coffee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38831" y="2055446"/>
              <a:ext cx="2516554" cy="26337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355385" y="4492787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018585" y="1871784"/>
              <a:ext cx="2442306" cy="26298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460891" y="1703699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354277" y="3372338"/>
              <a:ext cx="1688123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938106" y="3186723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1955" y="5032158"/>
              <a:ext cx="4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81478" y="3372338"/>
              <a:ext cx="0" cy="156698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6611815" y="2399323"/>
            <a:ext cx="2196124" cy="2435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07939" y="2232242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Right Arrow 3"/>
          <p:cNvSpPr/>
          <p:nvPr/>
        </p:nvSpPr>
        <p:spPr>
          <a:xfrm>
            <a:off x="7709877" y="2915138"/>
            <a:ext cx="490415" cy="10941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58795" y="4394198"/>
            <a:ext cx="490415" cy="10941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353539" y="3938954"/>
            <a:ext cx="2086707" cy="2027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28524" y="3909157"/>
            <a:ext cx="11722" cy="117548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80706" y="3701372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33139" y="5185018"/>
            <a:ext cx="47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8696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Market:  Coffee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000" b="1" dirty="0"/>
              <a:t>Cook Coffeehouse announces that it will cut coffee prices in half starting </a:t>
            </a:r>
            <a:r>
              <a:rPr lang="en-US" sz="2000" b="1" dirty="0" smtClean="0"/>
              <a:t>next week. 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694" y="1177667"/>
            <a:ext cx="4499238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0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462585" y="1204735"/>
            <a:ext cx="5001845" cy="4448530"/>
            <a:chOff x="6518031" y="1059418"/>
            <a:chExt cx="5001845" cy="44485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354277" y="1953846"/>
              <a:ext cx="39077" cy="29932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3354" y="4939323"/>
              <a:ext cx="3298092" cy="1563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18031" y="2055446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Price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60891" y="5138616"/>
              <a:ext cx="105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Quantity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60155" y="1059418"/>
              <a:ext cx="1817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Market: Coffee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838831" y="2055446"/>
              <a:ext cx="2516554" cy="26337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355385" y="4492787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018585" y="1871784"/>
              <a:ext cx="2442306" cy="26298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460891" y="1703699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354277" y="3372338"/>
              <a:ext cx="1688123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938106" y="3186723"/>
              <a:ext cx="402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1955" y="5032158"/>
              <a:ext cx="47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81478" y="3372338"/>
              <a:ext cx="0" cy="156698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5427296" y="2847918"/>
            <a:ext cx="2036398" cy="2049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9447" y="467670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360377" y="4003731"/>
            <a:ext cx="1135183" cy="43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53202" y="4012007"/>
            <a:ext cx="0" cy="106557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48049" y="5165697"/>
            <a:ext cx="47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27599" y="3759743"/>
            <a:ext cx="4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Right Arrow 7"/>
          <p:cNvSpPr/>
          <p:nvPr/>
        </p:nvSpPr>
        <p:spPr>
          <a:xfrm flipH="1">
            <a:off x="5963139" y="3031580"/>
            <a:ext cx="532421" cy="2359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7123236" y="4245310"/>
            <a:ext cx="532421" cy="2359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E69E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231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Office Theme</vt:lpstr>
      <vt:lpstr>Shifts in Supply and Demand</vt:lpstr>
      <vt:lpstr>Determinants of Demand</vt:lpstr>
      <vt:lpstr>Determinants of Supply</vt:lpstr>
      <vt:lpstr>Market: Coffee</vt:lpstr>
      <vt:lpstr>PowerPoint Presentation</vt:lpstr>
      <vt:lpstr>Market:  Coffee</vt:lpstr>
      <vt:lpstr>PowerPoint Presentation</vt:lpstr>
      <vt:lpstr>Market:  Coffee</vt:lpstr>
      <vt:lpstr>PowerPoint Presentation</vt:lpstr>
      <vt:lpstr>Market:  Vegetables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Taunton</dc:creator>
  <cp:lastModifiedBy>Jennifer Taunton</cp:lastModifiedBy>
  <cp:revision>18</cp:revision>
  <dcterms:created xsi:type="dcterms:W3CDTF">2015-10-29T14:05:57Z</dcterms:created>
  <dcterms:modified xsi:type="dcterms:W3CDTF">2016-01-06T15:30:19Z</dcterms:modified>
</cp:coreProperties>
</file>